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5353"/>
    <a:srgbClr val="362626"/>
    <a:srgbClr val="461C16"/>
    <a:srgbClr val="E7ECE0"/>
    <a:srgbClr val="F1F9F2"/>
    <a:srgbClr val="123456"/>
    <a:srgbClr val="EDCAC5"/>
    <a:srgbClr val="FFCCCC"/>
    <a:srgbClr val="4472C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01" autoAdjust="0"/>
    <p:restoredTop sz="94660"/>
  </p:normalViewPr>
  <p:slideViewPr>
    <p:cSldViewPr snapToGrid="0">
      <p:cViewPr>
        <p:scale>
          <a:sx n="75" d="100"/>
          <a:sy n="75" d="100"/>
        </p:scale>
        <p:origin x="7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583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090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937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1869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6999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965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5815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3443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904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0564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32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DB522-9887-4862-AB2F-EFC444FE8510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3B21D-4559-4C09-A471-177A459242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4237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840FC1E2-B75E-4505-9885-83080EA17F4E}"/>
              </a:ext>
            </a:extLst>
          </p:cNvPr>
          <p:cNvSpPr/>
          <p:nvPr/>
        </p:nvSpPr>
        <p:spPr>
          <a:xfrm>
            <a:off x="0" y="0"/>
            <a:ext cx="6858000" cy="12192000"/>
          </a:xfrm>
          <a:prstGeom prst="rect">
            <a:avLst/>
          </a:prstGeom>
          <a:solidFill>
            <a:srgbClr val="1234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305430A1-E90F-492A-9C55-0404D0DF2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64" b="21864"/>
          <a:stretch/>
        </p:blipFill>
        <p:spPr>
          <a:xfrm>
            <a:off x="0" y="4167188"/>
            <a:ext cx="6858000" cy="3857625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D154B6F-1B77-4C53-A33F-A96B48CA5CD7}"/>
              </a:ext>
            </a:extLst>
          </p:cNvPr>
          <p:cNvSpPr/>
          <p:nvPr/>
        </p:nvSpPr>
        <p:spPr>
          <a:xfrm>
            <a:off x="0" y="4167187"/>
            <a:ext cx="6858000" cy="3857625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1778223-542E-409A-AD2D-E6D98705EB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0420" y="167154"/>
            <a:ext cx="4097159" cy="143656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D86E6FC-C7CD-4D74-B8C9-62402C9AE4BC}"/>
              </a:ext>
            </a:extLst>
          </p:cNvPr>
          <p:cNvSpPr/>
          <p:nvPr/>
        </p:nvSpPr>
        <p:spPr>
          <a:xfrm>
            <a:off x="0" y="2751469"/>
            <a:ext cx="6858000" cy="2475914"/>
          </a:xfrm>
          <a:prstGeom prst="rect">
            <a:avLst/>
          </a:prstGeom>
          <a:solidFill>
            <a:srgbClr val="EDC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9DD5E09-A420-4178-96CA-D85D14A87FDC}"/>
              </a:ext>
            </a:extLst>
          </p:cNvPr>
          <p:cNvSpPr/>
          <p:nvPr/>
        </p:nvSpPr>
        <p:spPr>
          <a:xfrm>
            <a:off x="0" y="7737622"/>
            <a:ext cx="6858000" cy="2475914"/>
          </a:xfrm>
          <a:prstGeom prst="rect">
            <a:avLst/>
          </a:prstGeom>
          <a:solidFill>
            <a:srgbClr val="EDCA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98BFD269-266E-4A2E-B59E-C2F3654FF7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2778417" y="166132"/>
            <a:ext cx="1434516" cy="1436559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EF96AB1-2B35-4C23-88F4-2470DB73AC36}"/>
              </a:ext>
            </a:extLst>
          </p:cNvPr>
          <p:cNvSpPr txBox="1"/>
          <p:nvPr/>
        </p:nvSpPr>
        <p:spPr>
          <a:xfrm>
            <a:off x="1607456" y="1797986"/>
            <a:ext cx="3643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>
                <a:solidFill>
                  <a:schemeClr val="bg1"/>
                </a:solidFill>
                <a:latin typeface="+mn-ea"/>
              </a:rPr>
              <a:t>TYTLE</a:t>
            </a:r>
          </a:p>
          <a:p>
            <a:pPr algn="ctr"/>
            <a:r>
              <a:rPr kumimoji="1" lang="ja-JP" altLang="en-US" sz="1000" dirty="0">
                <a:solidFill>
                  <a:schemeClr val="bg1"/>
                </a:solidFill>
                <a:latin typeface="+mn-ea"/>
              </a:rPr>
              <a:t>説明文をここに書きます</a:t>
            </a:r>
            <a:endParaRPr kumimoji="1" lang="en-US" altLang="ja-JP" sz="10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ja-JP" altLang="en-US" sz="1000" dirty="0">
                <a:solidFill>
                  <a:schemeClr val="bg1"/>
                </a:solidFill>
                <a:latin typeface="+mn-ea"/>
              </a:rPr>
              <a:t>説明文をここに書きます</a:t>
            </a:r>
          </a:p>
          <a:p>
            <a:pPr algn="ctr"/>
            <a:r>
              <a:rPr kumimoji="1" lang="ja-JP" altLang="en-US" sz="1000" dirty="0">
                <a:solidFill>
                  <a:schemeClr val="bg1"/>
                </a:solidFill>
                <a:latin typeface="+mn-ea"/>
              </a:rPr>
              <a:t>説明文をここに書きます</a:t>
            </a:r>
          </a:p>
          <a:p>
            <a:pPr algn="ctr"/>
            <a:endParaRPr kumimoji="1" lang="ja-JP" alt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79EAA156-5FB0-492B-A92F-1F0520614530}"/>
              </a:ext>
            </a:extLst>
          </p:cNvPr>
          <p:cNvSpPr/>
          <p:nvPr/>
        </p:nvSpPr>
        <p:spPr>
          <a:xfrm>
            <a:off x="986971" y="3291737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7314088A-64AC-408B-B2BC-D560C6304C5C}"/>
              </a:ext>
            </a:extLst>
          </p:cNvPr>
          <p:cNvSpPr/>
          <p:nvPr/>
        </p:nvSpPr>
        <p:spPr>
          <a:xfrm>
            <a:off x="3817257" y="3291737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B9D1E99F-3100-4F22-A2B1-0703BB515E06}"/>
              </a:ext>
            </a:extLst>
          </p:cNvPr>
          <p:cNvSpPr/>
          <p:nvPr/>
        </p:nvSpPr>
        <p:spPr>
          <a:xfrm>
            <a:off x="986971" y="5235551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B39D2545-50E5-4C65-8AF4-0A4C2DCB33F1}"/>
              </a:ext>
            </a:extLst>
          </p:cNvPr>
          <p:cNvSpPr/>
          <p:nvPr/>
        </p:nvSpPr>
        <p:spPr>
          <a:xfrm>
            <a:off x="3817257" y="5235551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63746-482C-437C-9113-F4CF27709835}"/>
              </a:ext>
            </a:extLst>
          </p:cNvPr>
          <p:cNvSpPr/>
          <p:nvPr/>
        </p:nvSpPr>
        <p:spPr>
          <a:xfrm>
            <a:off x="986971" y="7107894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9BC392FF-5302-4C07-9F6C-EA612B17AE62}"/>
              </a:ext>
            </a:extLst>
          </p:cNvPr>
          <p:cNvSpPr/>
          <p:nvPr/>
        </p:nvSpPr>
        <p:spPr>
          <a:xfrm>
            <a:off x="3817257" y="7107894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2644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11778223-542E-409A-AD2D-E6D98705E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0420" y="167154"/>
            <a:ext cx="4097159" cy="1436560"/>
          </a:xfrm>
          <a:prstGeom prst="rect">
            <a:avLst/>
          </a:prstGeom>
        </p:spPr>
      </p:pic>
      <p:pic>
        <p:nvPicPr>
          <p:cNvPr id="8" name="図 7" descr="本棚に並んだ本&#10;&#10;自動的に生成された説明">
            <a:extLst>
              <a:ext uri="{FF2B5EF4-FFF2-40B4-BE49-F238E27FC236}">
                <a16:creationId xmlns:a16="http://schemas.microsoft.com/office/drawing/2014/main" id="{305430A1-E90F-492A-9C55-0404D0DF21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4167188"/>
            <a:ext cx="6858000" cy="3857625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D154B6F-1B77-4C53-A33F-A96B48CA5CD7}"/>
              </a:ext>
            </a:extLst>
          </p:cNvPr>
          <p:cNvSpPr/>
          <p:nvPr/>
        </p:nvSpPr>
        <p:spPr>
          <a:xfrm>
            <a:off x="0" y="4167187"/>
            <a:ext cx="6858000" cy="3857625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D86E6FC-C7CD-4D74-B8C9-62402C9AE4BC}"/>
              </a:ext>
            </a:extLst>
          </p:cNvPr>
          <p:cNvSpPr/>
          <p:nvPr/>
        </p:nvSpPr>
        <p:spPr>
          <a:xfrm>
            <a:off x="0" y="2751469"/>
            <a:ext cx="6858000" cy="2475914"/>
          </a:xfrm>
          <a:prstGeom prst="rect">
            <a:avLst/>
          </a:prstGeom>
          <a:solidFill>
            <a:srgbClr val="1234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9DD5E09-A420-4178-96CA-D85D14A87FDC}"/>
              </a:ext>
            </a:extLst>
          </p:cNvPr>
          <p:cNvSpPr/>
          <p:nvPr/>
        </p:nvSpPr>
        <p:spPr>
          <a:xfrm>
            <a:off x="0" y="7737622"/>
            <a:ext cx="6858000" cy="2475914"/>
          </a:xfrm>
          <a:prstGeom prst="rect">
            <a:avLst/>
          </a:prstGeom>
          <a:solidFill>
            <a:srgbClr val="1234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 descr="アイコン&#10;&#10;自動的に生成された説明">
            <a:extLst>
              <a:ext uri="{FF2B5EF4-FFF2-40B4-BE49-F238E27FC236}">
                <a16:creationId xmlns:a16="http://schemas.microsoft.com/office/drawing/2014/main" id="{98BFD269-266E-4A2E-B59E-C2F3654FF7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92703" y="167154"/>
            <a:ext cx="1434516" cy="143656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EF96AB1-2B35-4C23-88F4-2470DB73AC36}"/>
              </a:ext>
            </a:extLst>
          </p:cNvPr>
          <p:cNvSpPr txBox="1"/>
          <p:nvPr/>
        </p:nvSpPr>
        <p:spPr>
          <a:xfrm>
            <a:off x="1607456" y="1797986"/>
            <a:ext cx="3643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>
                <a:solidFill>
                  <a:srgbClr val="123456"/>
                </a:solidFill>
                <a:latin typeface="+mn-ea"/>
              </a:rPr>
              <a:t>TYTLE</a:t>
            </a:r>
          </a:p>
          <a:p>
            <a:pPr algn="ctr"/>
            <a:r>
              <a:rPr kumimoji="1" lang="ja-JP" altLang="en-US" sz="1000" dirty="0">
                <a:solidFill>
                  <a:srgbClr val="123456"/>
                </a:solidFill>
                <a:latin typeface="+mn-ea"/>
              </a:rPr>
              <a:t>説明文をここに書きます</a:t>
            </a:r>
            <a:endParaRPr kumimoji="1" lang="en-US" altLang="ja-JP" sz="1000" dirty="0">
              <a:solidFill>
                <a:srgbClr val="123456"/>
              </a:solidFill>
              <a:latin typeface="+mn-ea"/>
            </a:endParaRPr>
          </a:p>
          <a:p>
            <a:pPr algn="ctr"/>
            <a:r>
              <a:rPr kumimoji="1" lang="ja-JP" altLang="en-US" sz="1000" dirty="0">
                <a:solidFill>
                  <a:srgbClr val="123456"/>
                </a:solidFill>
                <a:latin typeface="+mn-ea"/>
              </a:rPr>
              <a:t>説明文をここに書きます</a:t>
            </a:r>
          </a:p>
          <a:p>
            <a:pPr algn="ctr"/>
            <a:r>
              <a:rPr kumimoji="1" lang="ja-JP" altLang="en-US" sz="1000" dirty="0">
                <a:solidFill>
                  <a:srgbClr val="123456"/>
                </a:solidFill>
                <a:latin typeface="+mn-ea"/>
              </a:rPr>
              <a:t>説明文をここに書きます</a:t>
            </a:r>
          </a:p>
          <a:p>
            <a:pPr algn="ctr"/>
            <a:endParaRPr kumimoji="1" lang="ja-JP" altLang="en-US" sz="1200" dirty="0">
              <a:solidFill>
                <a:srgbClr val="123456"/>
              </a:solidFill>
              <a:latin typeface="+mn-ea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79EAA156-5FB0-492B-A92F-1F0520614530}"/>
              </a:ext>
            </a:extLst>
          </p:cNvPr>
          <p:cNvSpPr/>
          <p:nvPr/>
        </p:nvSpPr>
        <p:spPr>
          <a:xfrm>
            <a:off x="986971" y="3291737"/>
            <a:ext cx="2162629" cy="1524000"/>
          </a:xfrm>
          <a:prstGeom prst="rect">
            <a:avLst/>
          </a:prstGeom>
          <a:solidFill>
            <a:srgbClr val="4472C4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7314088A-64AC-408B-B2BC-D560C6304C5C}"/>
              </a:ext>
            </a:extLst>
          </p:cNvPr>
          <p:cNvSpPr/>
          <p:nvPr/>
        </p:nvSpPr>
        <p:spPr>
          <a:xfrm>
            <a:off x="3817257" y="3291737"/>
            <a:ext cx="2162629" cy="1524000"/>
          </a:xfrm>
          <a:prstGeom prst="rect">
            <a:avLst/>
          </a:prstGeom>
          <a:solidFill>
            <a:srgbClr val="4472C4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B9D1E99F-3100-4F22-A2B1-0703BB515E06}"/>
              </a:ext>
            </a:extLst>
          </p:cNvPr>
          <p:cNvSpPr/>
          <p:nvPr/>
        </p:nvSpPr>
        <p:spPr>
          <a:xfrm>
            <a:off x="986971" y="5235551"/>
            <a:ext cx="2162629" cy="1524000"/>
          </a:xfrm>
          <a:prstGeom prst="rect">
            <a:avLst/>
          </a:prstGeom>
          <a:solidFill>
            <a:srgbClr val="4472C4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B39D2545-50E5-4C65-8AF4-0A4C2DCB33F1}"/>
              </a:ext>
            </a:extLst>
          </p:cNvPr>
          <p:cNvSpPr/>
          <p:nvPr/>
        </p:nvSpPr>
        <p:spPr>
          <a:xfrm>
            <a:off x="3817257" y="5235551"/>
            <a:ext cx="2162629" cy="1524000"/>
          </a:xfrm>
          <a:prstGeom prst="rect">
            <a:avLst/>
          </a:prstGeom>
          <a:solidFill>
            <a:srgbClr val="4472C4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63746-482C-437C-9113-F4CF27709835}"/>
              </a:ext>
            </a:extLst>
          </p:cNvPr>
          <p:cNvSpPr/>
          <p:nvPr/>
        </p:nvSpPr>
        <p:spPr>
          <a:xfrm>
            <a:off x="986971" y="7107894"/>
            <a:ext cx="2162629" cy="1524000"/>
          </a:xfrm>
          <a:prstGeom prst="rect">
            <a:avLst/>
          </a:prstGeom>
          <a:solidFill>
            <a:srgbClr val="4472C4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9BC392FF-5302-4C07-9F6C-EA612B17AE62}"/>
              </a:ext>
            </a:extLst>
          </p:cNvPr>
          <p:cNvSpPr/>
          <p:nvPr/>
        </p:nvSpPr>
        <p:spPr>
          <a:xfrm>
            <a:off x="3817257" y="7107894"/>
            <a:ext cx="2162629" cy="1524000"/>
          </a:xfrm>
          <a:prstGeom prst="rect">
            <a:avLst/>
          </a:prstGeom>
          <a:solidFill>
            <a:srgbClr val="4472C4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2081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840FC1E2-B75E-4505-9885-83080EA17F4E}"/>
              </a:ext>
            </a:extLst>
          </p:cNvPr>
          <p:cNvSpPr/>
          <p:nvPr/>
        </p:nvSpPr>
        <p:spPr>
          <a:xfrm>
            <a:off x="0" y="0"/>
            <a:ext cx="6858000" cy="12192000"/>
          </a:xfrm>
          <a:prstGeom prst="rect">
            <a:avLst/>
          </a:prstGeom>
          <a:solidFill>
            <a:srgbClr val="E7E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305430A1-E90F-492A-9C55-0404D0DF2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167188"/>
            <a:ext cx="6858000" cy="3857625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D154B6F-1B77-4C53-A33F-A96B48CA5CD7}"/>
              </a:ext>
            </a:extLst>
          </p:cNvPr>
          <p:cNvSpPr/>
          <p:nvPr/>
        </p:nvSpPr>
        <p:spPr>
          <a:xfrm>
            <a:off x="0" y="4167187"/>
            <a:ext cx="6858000" cy="3857625"/>
          </a:xfrm>
          <a:prstGeom prst="rect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1778223-542E-409A-AD2D-E6D98705EB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0420" y="167154"/>
            <a:ext cx="4097159" cy="1436559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D86E6FC-C7CD-4D74-B8C9-62402C9AE4BC}"/>
              </a:ext>
            </a:extLst>
          </p:cNvPr>
          <p:cNvSpPr/>
          <p:nvPr/>
        </p:nvSpPr>
        <p:spPr>
          <a:xfrm>
            <a:off x="0" y="2751469"/>
            <a:ext cx="6858000" cy="247591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9DD5E09-A420-4178-96CA-D85D14A87FDC}"/>
              </a:ext>
            </a:extLst>
          </p:cNvPr>
          <p:cNvSpPr/>
          <p:nvPr/>
        </p:nvSpPr>
        <p:spPr>
          <a:xfrm>
            <a:off x="0" y="7737622"/>
            <a:ext cx="6858000" cy="247591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98BFD269-266E-4A2E-B59E-C2F3654FF7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2778417" y="166132"/>
            <a:ext cx="1434515" cy="1436559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EF96AB1-2B35-4C23-88F4-2470DB73AC36}"/>
              </a:ext>
            </a:extLst>
          </p:cNvPr>
          <p:cNvSpPr txBox="1"/>
          <p:nvPr/>
        </p:nvSpPr>
        <p:spPr>
          <a:xfrm>
            <a:off x="1607456" y="1797986"/>
            <a:ext cx="3643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TYTLE</a:t>
            </a:r>
          </a:p>
          <a:p>
            <a:pPr algn="ctr"/>
            <a:r>
              <a:rPr kumimoji="1" lang="ja-JP" altLang="en-US" sz="10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説明文をここに書きます</a:t>
            </a:r>
            <a:endParaRPr kumimoji="1" lang="en-US" altLang="ja-JP" sz="10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  <a:p>
            <a:pPr algn="ctr"/>
            <a:r>
              <a:rPr kumimoji="1" lang="ja-JP" altLang="en-US" sz="10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説明文をここに書きます</a:t>
            </a:r>
          </a:p>
          <a:p>
            <a:pPr algn="ctr"/>
            <a:r>
              <a:rPr kumimoji="1" lang="ja-JP" altLang="en-US" sz="1000" dirty="0">
                <a:solidFill>
                  <a:schemeClr val="accent6">
                    <a:lumMod val="50000"/>
                  </a:schemeClr>
                </a:solidFill>
                <a:latin typeface="+mn-ea"/>
              </a:rPr>
              <a:t>説明文をここに書きます</a:t>
            </a:r>
          </a:p>
          <a:p>
            <a:pPr algn="ctr"/>
            <a:endParaRPr kumimoji="1" lang="ja-JP" altLang="en-US" sz="1200" dirty="0">
              <a:solidFill>
                <a:schemeClr val="accent6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79EAA156-5FB0-492B-A92F-1F0520614530}"/>
              </a:ext>
            </a:extLst>
          </p:cNvPr>
          <p:cNvSpPr/>
          <p:nvPr/>
        </p:nvSpPr>
        <p:spPr>
          <a:xfrm>
            <a:off x="986971" y="3291737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7314088A-64AC-408B-B2BC-D560C6304C5C}"/>
              </a:ext>
            </a:extLst>
          </p:cNvPr>
          <p:cNvSpPr/>
          <p:nvPr/>
        </p:nvSpPr>
        <p:spPr>
          <a:xfrm>
            <a:off x="3817257" y="3291737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B9D1E99F-3100-4F22-A2B1-0703BB515E06}"/>
              </a:ext>
            </a:extLst>
          </p:cNvPr>
          <p:cNvSpPr/>
          <p:nvPr/>
        </p:nvSpPr>
        <p:spPr>
          <a:xfrm>
            <a:off x="986971" y="5235551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B39D2545-50E5-4C65-8AF4-0A4C2DCB33F1}"/>
              </a:ext>
            </a:extLst>
          </p:cNvPr>
          <p:cNvSpPr/>
          <p:nvPr/>
        </p:nvSpPr>
        <p:spPr>
          <a:xfrm>
            <a:off x="3817257" y="5235551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63746-482C-437C-9113-F4CF27709835}"/>
              </a:ext>
            </a:extLst>
          </p:cNvPr>
          <p:cNvSpPr/>
          <p:nvPr/>
        </p:nvSpPr>
        <p:spPr>
          <a:xfrm>
            <a:off x="986971" y="7107894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9BC392FF-5302-4C07-9F6C-EA612B17AE62}"/>
              </a:ext>
            </a:extLst>
          </p:cNvPr>
          <p:cNvSpPr/>
          <p:nvPr/>
        </p:nvSpPr>
        <p:spPr>
          <a:xfrm>
            <a:off x="3817257" y="7107894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2165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840FC1E2-B75E-4505-9885-83080EA17F4E}"/>
              </a:ext>
            </a:extLst>
          </p:cNvPr>
          <p:cNvSpPr/>
          <p:nvPr/>
        </p:nvSpPr>
        <p:spPr>
          <a:xfrm>
            <a:off x="0" y="0"/>
            <a:ext cx="6858000" cy="121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1778223-542E-409A-AD2D-E6D98705E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80420" y="167154"/>
            <a:ext cx="4097159" cy="143656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D86E6FC-C7CD-4D74-B8C9-62402C9AE4BC}"/>
              </a:ext>
            </a:extLst>
          </p:cNvPr>
          <p:cNvSpPr/>
          <p:nvPr/>
        </p:nvSpPr>
        <p:spPr>
          <a:xfrm>
            <a:off x="0" y="2751469"/>
            <a:ext cx="6858000" cy="2475914"/>
          </a:xfrm>
          <a:prstGeom prst="rect">
            <a:avLst/>
          </a:prstGeom>
          <a:solidFill>
            <a:srgbClr val="61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9DD5E09-A420-4178-96CA-D85D14A87FDC}"/>
              </a:ext>
            </a:extLst>
          </p:cNvPr>
          <p:cNvSpPr/>
          <p:nvPr/>
        </p:nvSpPr>
        <p:spPr>
          <a:xfrm>
            <a:off x="0" y="7737622"/>
            <a:ext cx="6858000" cy="2475914"/>
          </a:xfrm>
          <a:prstGeom prst="rect">
            <a:avLst/>
          </a:prstGeom>
          <a:solidFill>
            <a:srgbClr val="61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98BFD269-266E-4A2E-B59E-C2F3654FF7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2778417" y="166132"/>
            <a:ext cx="1434516" cy="1436559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EF96AB1-2B35-4C23-88F4-2470DB73AC36}"/>
              </a:ext>
            </a:extLst>
          </p:cNvPr>
          <p:cNvSpPr txBox="1"/>
          <p:nvPr/>
        </p:nvSpPr>
        <p:spPr>
          <a:xfrm>
            <a:off x="1607456" y="1797986"/>
            <a:ext cx="3643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>
                <a:solidFill>
                  <a:srgbClr val="615353"/>
                </a:solidFill>
                <a:latin typeface="+mn-ea"/>
              </a:rPr>
              <a:t>TYTLE</a:t>
            </a:r>
          </a:p>
          <a:p>
            <a:pPr algn="ctr"/>
            <a:r>
              <a:rPr kumimoji="1" lang="ja-JP" altLang="en-US" sz="1000" dirty="0">
                <a:solidFill>
                  <a:srgbClr val="615353"/>
                </a:solidFill>
                <a:latin typeface="+mn-ea"/>
              </a:rPr>
              <a:t>説明文をここに書きます</a:t>
            </a:r>
            <a:endParaRPr kumimoji="1" lang="en-US" altLang="ja-JP" sz="1000" dirty="0">
              <a:solidFill>
                <a:srgbClr val="615353"/>
              </a:solidFill>
              <a:latin typeface="+mn-ea"/>
            </a:endParaRPr>
          </a:p>
          <a:p>
            <a:pPr algn="ctr"/>
            <a:r>
              <a:rPr kumimoji="1" lang="ja-JP" altLang="en-US" sz="1000" dirty="0">
                <a:solidFill>
                  <a:srgbClr val="615353"/>
                </a:solidFill>
                <a:latin typeface="+mn-ea"/>
              </a:rPr>
              <a:t>説明文をここに書きます</a:t>
            </a:r>
          </a:p>
          <a:p>
            <a:pPr algn="ctr"/>
            <a:r>
              <a:rPr kumimoji="1" lang="ja-JP" altLang="en-US" sz="1000" dirty="0">
                <a:solidFill>
                  <a:srgbClr val="615353"/>
                </a:solidFill>
                <a:latin typeface="+mn-ea"/>
              </a:rPr>
              <a:t>説明文をここに書きます</a:t>
            </a:r>
          </a:p>
          <a:p>
            <a:pPr algn="ctr"/>
            <a:endParaRPr kumimoji="1" lang="ja-JP" altLang="en-US" sz="1200" dirty="0">
              <a:solidFill>
                <a:srgbClr val="615353"/>
              </a:solidFill>
              <a:latin typeface="+mn-ea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79EAA156-5FB0-492B-A92F-1F0520614530}"/>
              </a:ext>
            </a:extLst>
          </p:cNvPr>
          <p:cNvSpPr/>
          <p:nvPr/>
        </p:nvSpPr>
        <p:spPr>
          <a:xfrm>
            <a:off x="986971" y="3291737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7314088A-64AC-408B-B2BC-D560C6304C5C}"/>
              </a:ext>
            </a:extLst>
          </p:cNvPr>
          <p:cNvSpPr/>
          <p:nvPr/>
        </p:nvSpPr>
        <p:spPr>
          <a:xfrm>
            <a:off x="3817257" y="3291737"/>
            <a:ext cx="2162629" cy="1524000"/>
          </a:xfrm>
          <a:prstGeom prst="rect">
            <a:avLst/>
          </a:prstGeom>
          <a:solidFill>
            <a:schemeClr val="tx1">
              <a:lumMod val="50000"/>
              <a:lumOff val="50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5632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</TotalTime>
  <Words>76</Words>
  <Application>Microsoft Office PowerPoint</Application>
  <PresentationFormat>ワイド画面</PresentationFormat>
  <Paragraphs>16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游ゴシック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小田原　佐代</dc:creator>
  <cp:lastModifiedBy>小田原　佐代</cp:lastModifiedBy>
  <cp:revision>6</cp:revision>
  <dcterms:created xsi:type="dcterms:W3CDTF">2022-01-26T06:57:03Z</dcterms:created>
  <dcterms:modified xsi:type="dcterms:W3CDTF">2022-01-26T08:12:37Z</dcterms:modified>
</cp:coreProperties>
</file>

<file path=docProps/thumbnail.jpeg>
</file>